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4" r:id="rId3"/>
    <p:sldId id="259" r:id="rId4"/>
    <p:sldId id="260" r:id="rId5"/>
    <p:sldId id="258" r:id="rId6"/>
    <p:sldId id="271" r:id="rId7"/>
    <p:sldId id="265" r:id="rId8"/>
    <p:sldId id="256" r:id="rId9"/>
    <p:sldId id="257" r:id="rId10"/>
    <p:sldId id="263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F27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F500-AA11-4B8B-A4A5-3D9AB691059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F2D2-33D3-4251-BE6D-ECA5B9E9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13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F500-AA11-4B8B-A4A5-3D9AB691059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F2D2-33D3-4251-BE6D-ECA5B9E9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F500-AA11-4B8B-A4A5-3D9AB691059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F2D2-33D3-4251-BE6D-ECA5B9E9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F500-AA11-4B8B-A4A5-3D9AB691059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F2D2-33D3-4251-BE6D-ECA5B9E9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4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F500-AA11-4B8B-A4A5-3D9AB691059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F2D2-33D3-4251-BE6D-ECA5B9E9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F500-AA11-4B8B-A4A5-3D9AB691059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F2D2-33D3-4251-BE6D-ECA5B9E9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2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F500-AA11-4B8B-A4A5-3D9AB691059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F2D2-33D3-4251-BE6D-ECA5B9E9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F500-AA11-4B8B-A4A5-3D9AB691059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F2D2-33D3-4251-BE6D-ECA5B9E9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7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F500-AA11-4B8B-A4A5-3D9AB691059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F2D2-33D3-4251-BE6D-ECA5B9E9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54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F500-AA11-4B8B-A4A5-3D9AB691059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F2D2-33D3-4251-BE6D-ECA5B9E9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4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F500-AA11-4B8B-A4A5-3D9AB691059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F2D2-33D3-4251-BE6D-ECA5B9E9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4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3F500-AA11-4B8B-A4A5-3D9AB691059F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F2D2-33D3-4251-BE6D-ECA5B9E9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2.wd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4.web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282B9E"/>
                </a:solidFill>
                <a:latin typeface="+mn-lt"/>
              </a:rPr>
              <a:t>ДРУГИ РАЗРЕД</a:t>
            </a:r>
            <a:endParaRPr lang="sr-Latn-RS" b="1" dirty="0">
              <a:solidFill>
                <a:srgbClr val="282B9E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sz="2400" dirty="0">
                <a:solidFill>
                  <a:schemeClr val="accent5">
                    <a:lumMod val="75000"/>
                  </a:schemeClr>
                </a:solidFill>
              </a:rPr>
              <a:t>предмет: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accent5">
                    <a:lumMod val="75000"/>
                  </a:schemeClr>
                </a:solidFill>
              </a:rPr>
              <a:t>Музичка култура</a:t>
            </a:r>
            <a:endParaRPr lang="sr-Cyrl-R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Cyrl-RS" sz="15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Cyrl-RS" sz="2400" dirty="0">
                <a:solidFill>
                  <a:schemeClr val="accent5">
                    <a:lumMod val="75000"/>
                  </a:schemeClr>
                </a:solidFill>
              </a:rPr>
              <a:t>назив предавања: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accent5">
                    <a:lumMod val="75000"/>
                  </a:schemeClr>
                </a:solidFill>
              </a:rPr>
              <a:t>Обрада песме „Вишњичица род родила“</a:t>
            </a:r>
            <a:endParaRPr lang="sr-Cyrl-R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Cyrl-RS" sz="15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Cyrl-RS" sz="2400" dirty="0">
                <a:solidFill>
                  <a:schemeClr val="accent5">
                    <a:lumMod val="75000"/>
                  </a:schemeClr>
                </a:solidFill>
              </a:rPr>
              <a:t>име предавача: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accent5">
                    <a:lumMod val="75000"/>
                  </a:schemeClr>
                </a:solidFill>
              </a:rPr>
              <a:t>ТАТЈАНА ЂУРОВИЋ</a:t>
            </a:r>
            <a:endParaRPr lang="sr-Cyrl-R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Cyrl-RS" sz="15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Cyrl-RS" sz="2400" dirty="0">
                <a:solidFill>
                  <a:schemeClr val="accent5">
                    <a:lumMod val="75000"/>
                  </a:schemeClr>
                </a:solidFill>
              </a:rPr>
              <a:t>час:</a:t>
            </a:r>
          </a:p>
          <a:p>
            <a:pPr marL="0" indent="0">
              <a:buNone/>
            </a:pPr>
            <a:r>
              <a:rPr lang="sr-Cyrl-RS" sz="2600" dirty="0" smtClean="0">
                <a:solidFill>
                  <a:schemeClr val="accent5">
                    <a:lumMod val="75000"/>
                  </a:schemeClr>
                </a:solidFill>
              </a:rPr>
              <a:t>7.</a:t>
            </a:r>
            <a:endParaRPr lang="sr-Cyrl-R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527" y="1519705"/>
            <a:ext cx="5044542" cy="4063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988" y="820020"/>
            <a:ext cx="569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КЛАВИР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a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2496" y="261330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08372"/>
            <a:ext cx="1171977" cy="1049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3381" y="5808372"/>
            <a:ext cx="1171977" cy="1049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0007" y="4875104"/>
            <a:ext cx="547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Извођач који свира клавир зове се ПИЈАНИСТА.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912" y="2588654"/>
            <a:ext cx="5652629" cy="323259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КЛАРИНЕТ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Visnjicica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8564" y="5516451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0196" y="4204952"/>
            <a:ext cx="547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Извођач који свира клавир зове се ПИЈАНИСТА.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08372"/>
            <a:ext cx="1171977" cy="1049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0023" y="5808372"/>
            <a:ext cx="1171977" cy="10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24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4152"/>
            <a:ext cx="10515600" cy="5632811"/>
          </a:xfrm>
        </p:spPr>
        <p:txBody>
          <a:bodyPr/>
          <a:lstStyle/>
          <a:p>
            <a:pPr marL="0" indent="0" algn="ctr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Интерактивни тестови са линковима ка раније емитованим часовима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за помоћ у провери и утврђивању знања</a:t>
            </a:r>
          </a:p>
          <a:p>
            <a:pPr marL="0" indent="0" algn="ctr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https://www.mojaskola.gov.rs/</a:t>
            </a:r>
          </a:p>
          <a:p>
            <a:pPr marL="0" indent="0" algn="ctr">
              <a:buNone/>
            </a:pPr>
            <a:endParaRPr lang="sr-Cyrl-R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903" y="3603795"/>
            <a:ext cx="9026193" cy="25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4152"/>
            <a:ext cx="10515600" cy="5632811"/>
          </a:xfrm>
        </p:spPr>
        <p:txBody>
          <a:bodyPr/>
          <a:lstStyle/>
          <a:p>
            <a:pPr marL="0" indent="0" algn="ctr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ОВА ПРЕЗЕНТАЦИЈА ЈЕ НЕКОМЕРЦИЈАЛНА!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Слајдови могу да садрже материјале, фотографије и слике преузете са Интернета који су заштићени Законом о ауторским и сродним правима. Ова презентација се може користити само у циљу информисања и образовања ученика у току наставе на даљину и у друге сврхе се не сме користити. Члан 44. – Дозвољено је да без дозволе аутора и без плаћања ауторске накнаде за некомерцијалне сврхе наставе (1) јавно извођење или представљање објављених дела у облику не</a:t>
            </a:r>
            <a:r>
              <a:rPr lang="sr-Cyrl-RS" sz="240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sz="2400">
                <a:solidFill>
                  <a:schemeClr val="accent5">
                    <a:lumMod val="75000"/>
                  </a:schemeClr>
                </a:solidFill>
              </a:rPr>
              <a:t>осредног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поучавања на настави ЗАКОН О АУТОРСКИМ И СРОДНИМ ПРАВИМА (Сл. Гласник РС бр 104/2009 и 99/2011)</a:t>
            </a:r>
          </a:p>
          <a:p>
            <a:pPr marL="0" indent="0" algn="ctr">
              <a:buNone/>
            </a:pPr>
            <a:endParaRPr lang="sr-Cyrl-R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08214" y="549275"/>
            <a:ext cx="2016125" cy="6492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КРОШЊА</a:t>
            </a:r>
            <a:endParaRPr lang="hr-HR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727576" y="2565400"/>
            <a:ext cx="2016125" cy="6492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БАНАНА</a:t>
            </a:r>
            <a:endParaRPr lang="hr-HR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727576" y="549275"/>
            <a:ext cx="2016125" cy="6492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ЈАБУКА</a:t>
            </a:r>
            <a:endParaRPr lang="hr-HR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727576" y="3644900"/>
            <a:ext cx="2016125" cy="6492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ХРАНА</a:t>
            </a:r>
            <a:endParaRPr lang="hr-HR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727576" y="1557339"/>
            <a:ext cx="2016125" cy="6492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ВИТАМИНИ</a:t>
            </a:r>
            <a:endParaRPr lang="hr-HR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208214" y="3644900"/>
            <a:ext cx="2016125" cy="6492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СТАБЛО</a:t>
            </a:r>
            <a:endParaRPr lang="hr-HR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208214" y="2565400"/>
            <a:ext cx="2016125" cy="6492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ХЛАД</a:t>
            </a:r>
            <a:endParaRPr lang="hr-HR" dirty="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208214" y="1557339"/>
            <a:ext cx="2016125" cy="6492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ХРАСТ</a:t>
            </a:r>
            <a:endParaRPr lang="hr-HR" dirty="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7248526" y="3644900"/>
            <a:ext cx="2016125" cy="6492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ЛИМУН</a:t>
            </a:r>
            <a:endParaRPr lang="hr-HR" dirty="0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7248526" y="2565400"/>
            <a:ext cx="2016125" cy="6492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КРАСТАВЧИЋИ</a:t>
            </a:r>
            <a:endParaRPr lang="hr-HR" dirty="0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7248526" y="1557339"/>
            <a:ext cx="2016125" cy="6492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УКУС</a:t>
            </a:r>
            <a:endParaRPr lang="hr-HR" dirty="0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7248526" y="549275"/>
            <a:ext cx="2016125" cy="6492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МЛЕКО</a:t>
            </a:r>
            <a:endParaRPr lang="hr-HR" dirty="0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248526" y="4797425"/>
            <a:ext cx="2016125" cy="649288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КИСЕЛО</a:t>
            </a:r>
            <a:endParaRPr lang="hr-HR" dirty="0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4769018" y="4724400"/>
            <a:ext cx="2016125" cy="649288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ВОЋЕ</a:t>
            </a:r>
            <a:endParaRPr lang="hr-HR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208214" y="4797425"/>
            <a:ext cx="2016125" cy="649288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ДРВО</a:t>
            </a:r>
            <a:endParaRPr lang="hr-HR" dirty="0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2208214" y="5734051"/>
            <a:ext cx="7056437" cy="936625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sz="3600" b="1" dirty="0"/>
              <a:t>ВИШЊА</a:t>
            </a:r>
            <a:endParaRPr lang="hr-HR" sz="3600" b="1" dirty="0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2135188" y="487969"/>
            <a:ext cx="2160587" cy="7921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dirty="0"/>
              <a:t>A1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2135188" y="1490967"/>
            <a:ext cx="2160587" cy="7921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/>
              <a:t>A2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2135188" y="2488898"/>
            <a:ext cx="2160587" cy="7921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/>
              <a:t>A3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2135187" y="3562697"/>
            <a:ext cx="2160587" cy="7921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/>
              <a:t>A4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2139431" y="4652963"/>
            <a:ext cx="2160587" cy="792163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РЕШЕЊЕ А</a:t>
            </a:r>
            <a:endParaRPr lang="hr-HR" dirty="0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719125" y="524187"/>
            <a:ext cx="2160587" cy="7921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Б</a:t>
            </a:r>
            <a:r>
              <a:rPr lang="hr-HR" dirty="0"/>
              <a:t>1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4696786" y="1508749"/>
            <a:ext cx="2160587" cy="7921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Б</a:t>
            </a:r>
            <a:r>
              <a:rPr lang="hr-HR" dirty="0"/>
              <a:t>2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4695875" y="2492322"/>
            <a:ext cx="2160587" cy="7921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Б</a:t>
            </a:r>
            <a:r>
              <a:rPr lang="hr-HR" dirty="0"/>
              <a:t>3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4727574" y="3573463"/>
            <a:ext cx="2160587" cy="7921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Б</a:t>
            </a:r>
            <a:r>
              <a:rPr lang="hr-HR" dirty="0"/>
              <a:t>4</a:t>
            </a: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4728487" y="4652963"/>
            <a:ext cx="2160587" cy="792163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РЕШЕЊЕ Б</a:t>
            </a:r>
            <a:endParaRPr lang="hr-HR" dirty="0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7175500" y="535986"/>
            <a:ext cx="2160588" cy="7921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В</a:t>
            </a:r>
            <a:r>
              <a:rPr lang="hr-HR" dirty="0"/>
              <a:t>1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208363" y="1537412"/>
            <a:ext cx="2160588" cy="7921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В</a:t>
            </a:r>
            <a:r>
              <a:rPr lang="hr-HR" dirty="0"/>
              <a:t>2</a:t>
            </a: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7208363" y="2508392"/>
            <a:ext cx="2160588" cy="7921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В</a:t>
            </a:r>
            <a:r>
              <a:rPr lang="hr-HR" dirty="0"/>
              <a:t>3</a:t>
            </a: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7248525" y="3584229"/>
            <a:ext cx="2160588" cy="7921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В</a:t>
            </a:r>
            <a:r>
              <a:rPr lang="hr-HR" dirty="0"/>
              <a:t>4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7248525" y="4667392"/>
            <a:ext cx="2160588" cy="792163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dirty="0"/>
              <a:t>РЕШЕЊЕ В</a:t>
            </a:r>
            <a:endParaRPr lang="hr-HR" dirty="0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2135187" y="5609514"/>
            <a:ext cx="7200900" cy="1081088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sz="3200" b="1" dirty="0"/>
              <a:t>КОНАЧНО РЕШЕЊЕ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157400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9"/>
                  </p:tgtEl>
                </p:cond>
              </p:nextCondLst>
            </p:seq>
          </p:childTnLst>
        </p:cTn>
      </p:par>
    </p:tnLst>
    <p:bldLst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3108" grpId="0" animBg="1"/>
      <p:bldP spid="31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26" y="341195"/>
            <a:ext cx="3207224" cy="5199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104" b="82422" l="22401" r="783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325" t="14711" r="21345" b="17752"/>
          <a:stretch/>
        </p:blipFill>
        <p:spPr>
          <a:xfrm>
            <a:off x="4439843" y="247065"/>
            <a:ext cx="7166168" cy="5199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94167"/>
            <a:ext cx="1171977" cy="1049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0023" y="5848334"/>
            <a:ext cx="1171977" cy="10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24" t="18440" r="21749" b="19411"/>
          <a:stretch/>
        </p:blipFill>
        <p:spPr>
          <a:xfrm>
            <a:off x="2442949" y="1120462"/>
            <a:ext cx="7328848" cy="4546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7" b="80599" l="21230" r="78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294" t="17116" r="21224" b="19077"/>
          <a:stretch/>
        </p:blipFill>
        <p:spPr>
          <a:xfrm>
            <a:off x="2367886" y="1059816"/>
            <a:ext cx="7478973" cy="4667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08372"/>
            <a:ext cx="1171977" cy="1049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0023" y="5808372"/>
            <a:ext cx="1171977" cy="10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2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5965" y="750628"/>
            <a:ext cx="4596508" cy="4694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3628" y="750628"/>
            <a:ext cx="4681182" cy="4763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14" t="15065" r="21539" b="17211"/>
          <a:stretch/>
        </p:blipFill>
        <p:spPr>
          <a:xfrm>
            <a:off x="2482499" y="620973"/>
            <a:ext cx="7383439" cy="4954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08372"/>
            <a:ext cx="1171977" cy="1049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0023" y="5808372"/>
            <a:ext cx="1171977" cy="10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7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vučni primer Višnjičica rod rodi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42738" y="23979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4227" y="550830"/>
            <a:ext cx="50742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♫ ВИШЊИЧИЦА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РОДИЛА ♫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(народна песма)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Вишњичица род родила,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Вишњи, вишњичица род родила.</a:t>
            </a:r>
          </a:p>
          <a:p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рода се саломила,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рода, од рода се саломила.</a:t>
            </a:r>
          </a:p>
          <a:p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 вишњу ко да бере,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 вишњу ко да бере.</a:t>
            </a:r>
          </a:p>
          <a:p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 момче и девојче.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Само, само момче и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девојче.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08372"/>
            <a:ext cx="1171977" cy="1049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0023" y="5808372"/>
            <a:ext cx="1171977" cy="10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0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151" y="227591"/>
            <a:ext cx="101812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sr-Cyrl-RS" sz="40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Биљка вишња цвета у пролеће.</a:t>
            </a:r>
          </a:p>
          <a:p>
            <a:pPr>
              <a:lnSpc>
                <a:spcPct val="300000"/>
              </a:lnSpc>
            </a:pPr>
            <a:r>
              <a:rPr lang="sr-Cyrl-RS" sz="40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Вишња је дрвенаста биљка.</a:t>
            </a:r>
          </a:p>
          <a:p>
            <a:pPr>
              <a:lnSpc>
                <a:spcPct val="300000"/>
              </a:lnSpc>
            </a:pPr>
            <a:r>
              <a:rPr lang="sr-Cyrl-RS" sz="40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Моја другарица се зове Вишња.</a:t>
            </a:r>
            <a:endParaRPr lang="en-US" sz="40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08372"/>
            <a:ext cx="1171977" cy="1049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0023" y="5808372"/>
            <a:ext cx="1171977" cy="1049628"/>
          </a:xfrm>
          <a:prstGeom prst="rect">
            <a:avLst/>
          </a:prstGeom>
        </p:spPr>
      </p:pic>
      <p:pic>
        <p:nvPicPr>
          <p:cNvPr id="2" name="kaca pev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1532" y="3043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1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8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4227" y="550830"/>
            <a:ext cx="50742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♫ ВИШЊИЧИЦА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РОДИЛА ♫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(народна песма)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Вишњичица род родила,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Вишњи, вишњичица род родила.</a:t>
            </a:r>
          </a:p>
          <a:p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рода се саломила,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рода, од рода се саломила.</a:t>
            </a:r>
          </a:p>
          <a:p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 вишњу ко да бере,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 вишњу ко да бере.</a:t>
            </a:r>
          </a:p>
          <a:p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 момче и девојче.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Само, само момче и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девојче.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08372"/>
            <a:ext cx="1171977" cy="1049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0023" y="5808372"/>
            <a:ext cx="1171977" cy="1049628"/>
          </a:xfrm>
          <a:prstGeom prst="rect">
            <a:avLst/>
          </a:prstGeom>
        </p:spPr>
      </p:pic>
      <p:pic>
        <p:nvPicPr>
          <p:cNvPr id="7" name="kaca pev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05305" y="3062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04" y="537882"/>
            <a:ext cx="4461882" cy="3295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051" y="3192260"/>
            <a:ext cx="3842177" cy="3100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8372" y="1133341"/>
            <a:ext cx="5769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ХАРМОНИКА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1977" y="4078855"/>
            <a:ext cx="464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Хармоника са клавијатуром (клавирна)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517267"/>
            <a:ext cx="464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Хармоника са дугмадима (дугметара)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eda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08372"/>
            <a:ext cx="1171977" cy="1049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1" b="90659" l="11576" r="98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0023" y="0"/>
            <a:ext cx="1171977" cy="1049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4254" y="4946864"/>
            <a:ext cx="547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Извођач који свира хармонику зове се ХАРМОНИКАШ.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4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24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361</Words>
  <Application>Microsoft Office PowerPoint</Application>
  <PresentationFormat>Widescreen</PresentationFormat>
  <Paragraphs>94</Paragraphs>
  <Slides>13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ДРУГИ РАЗРЕД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КЛАРИНЕТ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Nevena</dc:creator>
  <cp:lastModifiedBy>Nevena</cp:lastModifiedBy>
  <cp:revision>16</cp:revision>
  <dcterms:created xsi:type="dcterms:W3CDTF">2020-05-05T10:19:47Z</dcterms:created>
  <dcterms:modified xsi:type="dcterms:W3CDTF">2020-05-07T11:01:53Z</dcterms:modified>
</cp:coreProperties>
</file>